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287" r:id="rId13"/>
    <p:sldId id="288" r:id="rId14"/>
    <p:sldId id="289" r:id="rId15"/>
    <p:sldId id="290" r:id="rId16"/>
    <p:sldId id="291" r:id="rId17"/>
    <p:sldId id="292" r:id="rId18"/>
    <p:sldId id="270" r:id="rId19"/>
    <p:sldId id="271" r:id="rId20"/>
    <p:sldId id="259" r:id="rId21"/>
    <p:sldId id="329" r:id="rId22"/>
    <p:sldId id="260" r:id="rId23"/>
    <p:sldId id="272" r:id="rId24"/>
    <p:sldId id="307" r:id="rId25"/>
    <p:sldId id="268" r:id="rId26"/>
    <p:sldId id="261" r:id="rId27"/>
    <p:sldId id="263" r:id="rId28"/>
    <p:sldId id="330" r:id="rId29"/>
    <p:sldId id="331" r:id="rId30"/>
    <p:sldId id="332" r:id="rId31"/>
    <p:sldId id="334" r:id="rId32"/>
    <p:sldId id="336" r:id="rId33"/>
    <p:sldId id="342" r:id="rId34"/>
    <p:sldId id="343" r:id="rId35"/>
    <p:sldId id="344" r:id="rId36"/>
    <p:sldId id="333" r:id="rId37"/>
    <p:sldId id="306" r:id="rId38"/>
    <p:sldId id="317" r:id="rId39"/>
    <p:sldId id="324" r:id="rId40"/>
    <p:sldId id="325" r:id="rId41"/>
    <p:sldId id="319" r:id="rId42"/>
    <p:sldId id="326" r:id="rId43"/>
    <p:sldId id="337" r:id="rId44"/>
    <p:sldId id="320" r:id="rId45"/>
    <p:sldId id="321" r:id="rId46"/>
    <p:sldId id="322" r:id="rId47"/>
    <p:sldId id="346" r:id="rId48"/>
    <p:sldId id="345" r:id="rId49"/>
    <p:sldId id="318" r:id="rId50"/>
    <p:sldId id="273" r:id="rId51"/>
    <p:sldId id="341" r:id="rId52"/>
    <p:sldId id="309" r:id="rId53"/>
    <p:sldId id="311" r:id="rId54"/>
    <p:sldId id="310" r:id="rId55"/>
    <p:sldId id="303" r:id="rId56"/>
    <p:sldId id="304" r:id="rId57"/>
    <p:sldId id="312" r:id="rId58"/>
    <p:sldId id="313" r:id="rId59"/>
    <p:sldId id="314" r:id="rId60"/>
    <p:sldId id="315" r:id="rId61"/>
    <p:sldId id="302" r:id="rId62"/>
    <p:sldId id="328" r:id="rId63"/>
    <p:sldId id="338" r:id="rId64"/>
    <p:sldId id="340" r:id="rId65"/>
    <p:sldId id="339" r:id="rId66"/>
    <p:sldId id="308" r:id="rId67"/>
    <p:sldId id="305" r:id="rId68"/>
    <p:sldId id="299" r:id="rId69"/>
    <p:sldId id="274" r:id="rId70"/>
    <p:sldId id="323" r:id="rId71"/>
    <p:sldId id="281" r:id="rId72"/>
    <p:sldId id="282" r:id="rId73"/>
    <p:sldId id="327" r:id="rId74"/>
    <p:sldId id="284" r:id="rId75"/>
    <p:sldId id="278" r:id="rId76"/>
    <p:sldId id="276" r:id="rId77"/>
    <p:sldId id="280" r:id="rId78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64" d="100"/>
          <a:sy n="64" d="100"/>
        </p:scale>
        <p:origin x="-1856" y="144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2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50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0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22.png"/><Relationship Id="rId5" Type="http://schemas.openxmlformats.org/officeDocument/2006/relationships/image" Target="../media/image1132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53.png"/><Relationship Id="rId10" Type="http://schemas.openxmlformats.org/officeDocument/2006/relationships/image" Target="../media/image154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.png"/><Relationship Id="rId12" Type="http://schemas.openxmlformats.org/officeDocument/2006/relationships/image" Target="../media/image92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6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6.png"/><Relationship Id="rId4" Type="http://schemas.openxmlformats.org/officeDocument/2006/relationships/image" Target="../media/image72.png"/><Relationship Id="rId5" Type="http://schemas.openxmlformats.org/officeDocument/2006/relationships/image" Target="../media/image157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58.png"/><Relationship Id="rId10" Type="http://schemas.openxmlformats.org/officeDocument/2006/relationships/diagramColors" Target="../diagrams/colors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2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72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3.png"/><Relationship Id="rId63" Type="http://schemas.openxmlformats.org/officeDocument/2006/relationships/image" Target="../media/image164.png"/><Relationship Id="rId64" Type="http://schemas.openxmlformats.org/officeDocument/2006/relationships/diagramData" Target="../diagrams/data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76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2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77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7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0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0" t="4031" r="-4603" b="47893"/>
          <a:stretch/>
        </p:blipFill>
        <p:spPr>
          <a:xfrm>
            <a:off x="1981798" y="4287129"/>
            <a:ext cx="6179821" cy="5227062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6" t="51857" r="1240" b="-321"/>
          <a:stretch/>
        </p:blipFill>
        <p:spPr>
          <a:xfrm>
            <a:off x="8320547" y="4514850"/>
            <a:ext cx="5559391" cy="52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距離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箭頭接點 64"/>
          <p:cNvCxnSpPr/>
          <p:nvPr/>
        </p:nvCxnSpPr>
        <p:spPr>
          <a:xfrm>
            <a:off x="8685917" y="194501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071996"/>
            <a:ext cx="9982658" cy="1889881"/>
            <a:chOff x="5402213" y="3483476"/>
            <a:chExt cx="9982658" cy="1889881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4797666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10513716" y="3483476"/>
              <a:ext cx="4871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</a:t>
              </a:r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4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742766" y="1773375"/>
            <a:ext cx="6090330" cy="1231149"/>
            <a:chOff x="4742766" y="1841955"/>
            <a:chExt cx="6090330" cy="1231149"/>
          </a:xfrm>
        </p:grpSpPr>
        <p:sp>
          <p:nvSpPr>
            <p:cNvPr id="150" name="矩形 149"/>
            <p:cNvSpPr/>
            <p:nvPr/>
          </p:nvSpPr>
          <p:spPr>
            <a:xfrm>
              <a:off x="4742766" y="1841955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857316" y="2274396"/>
            <a:ext cx="4602639" cy="3636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grpSp>
        <p:nvGrpSpPr>
          <p:cNvPr id="29" name="群組 28"/>
          <p:cNvGrpSpPr/>
          <p:nvPr/>
        </p:nvGrpSpPr>
        <p:grpSpPr>
          <a:xfrm>
            <a:off x="11747592" y="325113"/>
            <a:ext cx="4630335" cy="623065"/>
            <a:chOff x="1710366" y="363577"/>
            <a:chExt cx="8171770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710366" y="590807"/>
              <a:ext cx="808154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861779" y="6038152"/>
            <a:ext cx="4651079" cy="595005"/>
            <a:chOff x="5951538" y="6259087"/>
            <a:chExt cx="4651079" cy="595005"/>
          </a:xfrm>
        </p:grpSpPr>
        <p:sp>
          <p:nvSpPr>
            <p:cNvPr id="43" name="矩形 42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23407" y="6345734"/>
              <a:ext cx="4579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20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2106068" y="6611556"/>
            <a:ext cx="4005325" cy="4143417"/>
            <a:chOff x="7607909" y="6532089"/>
            <a:chExt cx="4005325" cy="4143417"/>
          </a:xfrm>
        </p:grpSpPr>
        <p:grpSp>
          <p:nvGrpSpPr>
            <p:cNvPr id="33" name="群組 32"/>
            <p:cNvGrpSpPr/>
            <p:nvPr/>
          </p:nvGrpSpPr>
          <p:grpSpPr>
            <a:xfrm>
              <a:off x="8143253" y="9371424"/>
              <a:ext cx="3017521" cy="600220"/>
              <a:chOff x="5784695" y="9742705"/>
              <a:chExt cx="3971257" cy="600220"/>
            </a:xfrm>
            <a:noFill/>
          </p:grpSpPr>
          <p:sp>
            <p:nvSpPr>
              <p:cNvPr id="35" name="矩形 34"/>
              <p:cNvSpPr/>
              <p:nvPr/>
            </p:nvSpPr>
            <p:spPr>
              <a:xfrm>
                <a:off x="5784697" y="9742705"/>
                <a:ext cx="3971255" cy="60022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784695" y="9842945"/>
                <a:ext cx="397125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選擇最合適的硬體數量</a:t>
                </a: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7743567" y="6890713"/>
              <a:ext cx="3734006" cy="781203"/>
              <a:chOff x="5805183" y="8639740"/>
              <a:chExt cx="2415542" cy="781203"/>
            </a:xfrm>
          </p:grpSpPr>
          <p:sp>
            <p:nvSpPr>
              <p:cNvPr id="2" name="決策 1"/>
              <p:cNvSpPr/>
              <p:nvPr/>
            </p:nvSpPr>
            <p:spPr>
              <a:xfrm>
                <a:off x="5805183" y="8639740"/>
                <a:ext cx="2415542" cy="78120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6138911" y="8826967"/>
                <a:ext cx="1786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7607909" y="8000331"/>
              <a:ext cx="4005325" cy="1143000"/>
              <a:chOff x="5740655" y="8502580"/>
              <a:chExt cx="2884585" cy="1143000"/>
            </a:xfrm>
          </p:grpSpPr>
          <p:sp>
            <p:nvSpPr>
              <p:cNvPr id="47" name="決策 46"/>
              <p:cNvSpPr/>
              <p:nvPr/>
            </p:nvSpPr>
            <p:spPr>
              <a:xfrm>
                <a:off x="5740655" y="8502580"/>
                <a:ext cx="2884585" cy="114300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259907" y="8806185"/>
                <a:ext cx="1786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設計空間中的硬體數量是否都評估完畢</a:t>
                </a:r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8890350" y="10164708"/>
              <a:ext cx="1388149" cy="51079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8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54" name="直線箭頭接點 53"/>
            <p:cNvCxnSpPr/>
            <p:nvPr/>
          </p:nvCxnSpPr>
          <p:spPr>
            <a:xfrm>
              <a:off x="9609946" y="6532089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>
              <a:off x="9609946" y="7671916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9597702" y="9069343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9568884" y="9840998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9522071" y="766416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481504" y="908597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214302" y="2877919"/>
            <a:ext cx="1056341" cy="4737760"/>
            <a:chOff x="10833092" y="2792800"/>
            <a:chExt cx="1437552" cy="4822879"/>
          </a:xfrm>
        </p:grpSpPr>
        <p:grpSp>
          <p:nvGrpSpPr>
            <p:cNvPr id="18" name="群組 17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60" name="直線箭頭接點 59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字方塊 79"/>
            <p:cNvSpPr txBox="1"/>
            <p:nvPr/>
          </p:nvSpPr>
          <p:spPr>
            <a:xfrm>
              <a:off x="11685586" y="7307902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840416" y="2682047"/>
            <a:ext cx="1370756" cy="6213375"/>
            <a:chOff x="10840416" y="2682047"/>
            <a:chExt cx="1370756" cy="6213375"/>
          </a:xfrm>
        </p:grpSpPr>
        <p:sp>
          <p:nvSpPr>
            <p:cNvPr id="81" name="文字方塊 80"/>
            <p:cNvSpPr txBox="1"/>
            <p:nvPr/>
          </p:nvSpPr>
          <p:spPr>
            <a:xfrm>
              <a:off x="11446805" y="8587645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10840416" y="2682047"/>
              <a:ext cx="1370756" cy="5969251"/>
              <a:chOff x="3823855" y="2524457"/>
              <a:chExt cx="331187" cy="3621357"/>
            </a:xfrm>
          </p:grpSpPr>
          <p:cxnSp>
            <p:nvCxnSpPr>
              <p:cNvPr id="84" name="直線箭頭接點 83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11821007" y="1817818"/>
            <a:ext cx="278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u="sng" dirty="0" err="1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.</a:t>
            </a:r>
            <a:r>
              <a:rPr kumimoji="1" lang="zh-TW" alt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模擬定位系統</a:t>
            </a:r>
            <a:endParaRPr kumimoji="1" lang="zh-TW" altLang="en-US" sz="20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0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15517" y="4416983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12211179" y="2420172"/>
            <a:ext cx="3895672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6" name="矩形 95"/>
          <p:cNvSpPr/>
          <p:nvPr/>
        </p:nvSpPr>
        <p:spPr>
          <a:xfrm>
            <a:off x="12215517" y="3549645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12218217" y="5313722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53" name="文字方塊 152"/>
          <p:cNvSpPr txBox="1"/>
          <p:nvPr/>
        </p:nvSpPr>
        <p:spPr>
          <a:xfrm>
            <a:off x="12270653" y="5313722"/>
            <a:ext cx="343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304425" y="4435469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2304425" y="3557713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系統設置為樣本點位置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2282095" y="2420171"/>
            <a:ext cx="369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改變次系統規格</a:t>
            </a:r>
            <a:endParaRPr kumimoji="1" lang="en-US" altLang="zh-TW" sz="2000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600" dirty="0" smtClean="0">
                <a:latin typeface="Heiti TC Light" charset="-120"/>
                <a:ea typeface="Heiti TC Light" charset="-120"/>
                <a:cs typeface="Heiti TC Light" charset="-120"/>
              </a:rPr>
              <a:t>（硬體參數由硬體數量設計空間中取得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97" name="直線箭頭接點 96"/>
          <p:cNvCxnSpPr/>
          <p:nvPr/>
        </p:nvCxnSpPr>
        <p:spPr>
          <a:xfrm>
            <a:off x="14110203" y="4868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>
            <a:off x="14110203" y="398947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/>
          <p:nvPr/>
        </p:nvCxnSpPr>
        <p:spPr>
          <a:xfrm>
            <a:off x="14110203" y="314939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1767955" y="1235725"/>
            <a:ext cx="4598176" cy="481986"/>
            <a:chOff x="11767955" y="790408"/>
            <a:chExt cx="4598176" cy="481986"/>
          </a:xfrm>
        </p:grpSpPr>
        <p:sp>
          <p:nvSpPr>
            <p:cNvPr id="100" name="矩形 99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2468455" y="849037"/>
              <a:ext cx="3103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2" name="直線箭頭接點 101"/>
          <p:cNvCxnSpPr/>
          <p:nvPr/>
        </p:nvCxnSpPr>
        <p:spPr>
          <a:xfrm>
            <a:off x="14095861" y="5743215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14091222" y="87366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/>
          <p:cNvCxnSpPr/>
          <p:nvPr/>
        </p:nvCxnSpPr>
        <p:spPr>
          <a:xfrm>
            <a:off x="14091286" y="1746078"/>
            <a:ext cx="0" cy="60939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4947045" y="1727082"/>
            <a:ext cx="3303068" cy="604771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2513005" y="6401132"/>
            <a:ext cx="27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計算演算法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13006" y="6396938"/>
            <a:ext cx="9683089" cy="10041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2566202" y="4589653"/>
            <a:ext cx="234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</a:p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量測訊號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046038" y="1827935"/>
            <a:ext cx="29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硬體</a:t>
            </a:r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挑選與建立硬體模組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908679" y="4854959"/>
            <a:ext cx="3303068" cy="736067"/>
            <a:chOff x="4991773" y="3517074"/>
            <a:chExt cx="3303068" cy="736067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7360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4991773" y="3563951"/>
              <a:ext cx="327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利用光通訊編解碼得到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04" name="矩形 103"/>
          <p:cNvSpPr/>
          <p:nvPr/>
        </p:nvSpPr>
        <p:spPr>
          <a:xfrm>
            <a:off x="8684200" y="1537012"/>
            <a:ext cx="3303068" cy="9491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/>
              <p:cNvSpPr txBox="1"/>
              <p:nvPr/>
            </p:nvSpPr>
            <p:spPr>
              <a:xfrm>
                <a:off x="9242508" y="1586259"/>
                <a:ext cx="21864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(4.1.1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</a:p>
              <a:p>
                <a:pPr algn="ctr"/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設定硬體規格參數與硬體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擺法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08" y="1586259"/>
                <a:ext cx="2186452" cy="923330"/>
              </a:xfrm>
              <a:prstGeom prst="rect">
                <a:avLst/>
              </a:prstGeom>
              <a:blipFill rotWithShape="0">
                <a:blip r:embed="rId2"/>
                <a:stretch>
                  <a:fillRect t="-3289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60362"/>
            <a:ext cx="3303068" cy="1006837"/>
            <a:chOff x="8752992" y="3422477"/>
            <a:chExt cx="3303068" cy="1006837"/>
          </a:xfrm>
        </p:grpSpPr>
        <p:sp>
          <p:nvSpPr>
            <p:cNvPr id="112" name="矩形 111"/>
            <p:cNvSpPr/>
            <p:nvPr/>
          </p:nvSpPr>
          <p:spPr>
            <a:xfrm>
              <a:off x="8752992" y="3422477"/>
              <a:ext cx="3303068" cy="100683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8922333" y="3490219"/>
              <a:ext cx="2964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(4.1.3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光傳遞模型得到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122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2495343" y="3009689"/>
            <a:ext cx="9700752" cy="1068503"/>
            <a:chOff x="2495343" y="3247328"/>
            <a:chExt cx="9700752" cy="1068503"/>
          </a:xfrm>
        </p:grpSpPr>
        <p:sp>
          <p:nvSpPr>
            <p:cNvPr id="107" name="矩形 106"/>
            <p:cNvSpPr/>
            <p:nvPr/>
          </p:nvSpPr>
          <p:spPr>
            <a:xfrm>
              <a:off x="4926023" y="3487584"/>
              <a:ext cx="3303068" cy="55914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2513005" y="3297292"/>
              <a:ext cx="242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</a:t>
              </a:r>
            </a:p>
            <a:p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系統設置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5122449" y="3566980"/>
              <a:ext cx="2934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兩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次系統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放置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於量測位置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8687242" y="3312691"/>
              <a:ext cx="3303068" cy="95916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文字方塊 137"/>
                <p:cNvSpPr txBox="1"/>
                <p:nvPr/>
              </p:nvSpPr>
              <p:spPr>
                <a:xfrm>
                  <a:off x="8883668" y="3362024"/>
                  <a:ext cx="29349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(4.1.2</a:t>
                  </a:r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章</a:t>
                  </a:r>
                  <a:r>
                    <a:rPr kumimoji="1" lang="en-US" altLang="zh-TW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)</a:t>
                  </a:r>
                </a:p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設定兩座標之間的</a:t>
                  </a:r>
                  <a:endPara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齊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次轉換矩陣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1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1800" b="1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𝑯</m:t>
                      </m:r>
                    </m:oMath>
                  </a14:m>
                  <a:endParaRPr kumimoji="1" lang="zh-TW" altLang="en-US" sz="1800" b="1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38" name="文字方塊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668" y="3362024"/>
                  <a:ext cx="2934907" cy="92333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74" b="-8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矩形 150"/>
            <p:cNvSpPr/>
            <p:nvPr/>
          </p:nvSpPr>
          <p:spPr>
            <a:xfrm>
              <a:off x="2495343" y="3247328"/>
              <a:ext cx="9700752" cy="10685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2" name="矩形 151"/>
          <p:cNvSpPr/>
          <p:nvPr/>
        </p:nvSpPr>
        <p:spPr>
          <a:xfrm>
            <a:off x="2513006" y="4554457"/>
            <a:ext cx="9683091" cy="13662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58286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5989207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2479390" y="1484447"/>
            <a:ext cx="29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文字方塊 178"/>
          <p:cNvSpPr txBox="1"/>
          <p:nvPr/>
        </p:nvSpPr>
        <p:spPr>
          <a:xfrm>
            <a:off x="1994646" y="4861453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80" name="文字方塊 179"/>
          <p:cNvSpPr txBox="1"/>
          <p:nvPr/>
        </p:nvSpPr>
        <p:spPr>
          <a:xfrm>
            <a:off x="1983634" y="2625542"/>
            <a:ext cx="5869956" cy="61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硬體位置與指向投影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80"/>
              <p:cNvSpPr txBox="1"/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𝜃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𝜙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blipFill rotWithShape="0">
                <a:blip r:embed="rId2"/>
                <a:stretch>
                  <a:fillRect t="-4196" b="-979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文字方塊 181"/>
          <p:cNvSpPr txBox="1"/>
          <p:nvPr/>
        </p:nvSpPr>
        <p:spPr>
          <a:xfrm>
            <a:off x="1983634" y="5827979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加上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模擬的硬體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誤差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(4.1.3.1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54" name="直線箭頭接點 53"/>
          <p:cNvCxnSpPr>
            <a:stCxn id="180" idx="2"/>
            <a:endCxn id="181" idx="0"/>
          </p:cNvCxnSpPr>
          <p:nvPr/>
        </p:nvCxnSpPr>
        <p:spPr>
          <a:xfrm>
            <a:off x="4918612" y="3237542"/>
            <a:ext cx="5506" cy="37385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>
            <a:stCxn id="181" idx="2"/>
            <a:endCxn id="179" idx="0"/>
          </p:cNvCxnSpPr>
          <p:nvPr/>
        </p:nvCxnSpPr>
        <p:spPr>
          <a:xfrm>
            <a:off x="4924118" y="4470927"/>
            <a:ext cx="0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179" idx="2"/>
            <a:endCxn id="182" idx="0"/>
          </p:cNvCxnSpPr>
          <p:nvPr/>
        </p:nvCxnSpPr>
        <p:spPr>
          <a:xfrm flipH="1">
            <a:off x="4913106" y="5437453"/>
            <a:ext cx="11012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62012</TotalTime>
  <Words>7628</Words>
  <Application>Microsoft Macintosh PowerPoint</Application>
  <PresentationFormat>自訂</PresentationFormat>
  <Paragraphs>1507</Paragraphs>
  <Slides>77</Slides>
  <Notes>30</Notes>
  <HiddenSlides>4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9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229</cp:revision>
  <dcterms:created xsi:type="dcterms:W3CDTF">2021-12-08T18:46:18Z</dcterms:created>
  <dcterms:modified xsi:type="dcterms:W3CDTF">2022-08-11T05:00:35Z</dcterms:modified>
</cp:coreProperties>
</file>